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悅恩 張" initials="悅恩" lastIdx="1" clrIdx="0">
    <p:extLst>
      <p:ext uri="{19B8F6BF-5375-455C-9EA6-DF929625EA0E}">
        <p15:presenceInfo xmlns:p15="http://schemas.microsoft.com/office/powerpoint/2012/main" userId="abd3b289933892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5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25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0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9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1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7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63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96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15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51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0DDB6A-8B8C-4B34-BC74-FA2FF328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4" y="-62144"/>
            <a:ext cx="12254144" cy="6920144"/>
          </a:xfrm>
          <a:prstGeom prst="rect">
            <a:avLst/>
          </a:prstGeom>
          <a:effectLst>
            <a:outerShdw blurRad="50800" dist="50800" dir="5400000" sx="1000" sy="1000" algn="ctr" rotWithShape="0">
              <a:srgbClr val="FF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537869-4C09-436E-91FB-C378178E7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4866" y="2667076"/>
            <a:ext cx="6057530" cy="2387600"/>
          </a:xfrm>
          <a:effectLst>
            <a:outerShdw blurRad="190500" dist="190500" dir="2700000" algn="tl" rotWithShape="0">
              <a:srgbClr val="FF0000">
                <a:alpha val="40000"/>
              </a:srgb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Team17</a:t>
            </a:r>
            <a:b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林郁敏</a:t>
            </a:r>
            <a:r>
              <a:rPr lang="zh-TW" altLang="en-US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B08901162</a:t>
            </a:r>
            <a:b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</a:br>
            <a:r>
              <a:rPr lang="zh-TW" altLang="en-US" b="1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張悅恩</a:t>
            </a:r>
            <a:r>
              <a:rPr lang="zh-TW" altLang="en-US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B08901004</a:t>
            </a:r>
            <a:endParaRPr lang="zh-TW" alt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6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2515A6A-33B2-4F4F-9CF6-718C676F6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56" b="53818"/>
          <a:stretch/>
        </p:blipFill>
        <p:spPr>
          <a:xfrm>
            <a:off x="1355433" y="2062549"/>
            <a:ext cx="4506157" cy="200952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668BEFA-EA26-4A6F-A573-8255C896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83BBB683-B448-4356-8DDE-902ABEFEC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42" r="44256" b="44066"/>
          <a:stretch/>
        </p:blipFill>
        <p:spPr>
          <a:xfrm>
            <a:off x="1355433" y="4286912"/>
            <a:ext cx="4506157" cy="513133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DC7743D0-292E-4515-9918-4C59D8215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48" r="44256" b="10461"/>
          <a:stretch/>
        </p:blipFill>
        <p:spPr>
          <a:xfrm>
            <a:off x="1355433" y="5137398"/>
            <a:ext cx="4506157" cy="1078760"/>
          </a:xfrm>
          <a:prstGeom prst="rect">
            <a:avLst/>
          </a:prstGeom>
        </p:spPr>
      </p:pic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287EB44E-4B89-4B67-AB69-B1AE5A4E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7" r="56112" b="48350"/>
          <a:stretch/>
        </p:blipFill>
        <p:spPr>
          <a:xfrm>
            <a:off x="6718833" y="4286911"/>
            <a:ext cx="4309560" cy="513133"/>
          </a:xfrm>
          <a:prstGeom prst="rect">
            <a:avLst/>
          </a:prstGeom>
        </p:spPr>
      </p:pic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44F68EEF-5CDB-4551-B779-820867F00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3" r="41251" b="56341"/>
          <a:stretch/>
        </p:blipFill>
        <p:spPr>
          <a:xfrm>
            <a:off x="6718834" y="2099830"/>
            <a:ext cx="4309560" cy="189974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443D4D-78D4-4A25-A37A-17780AAE7CBB}"/>
              </a:ext>
            </a:extLst>
          </p:cNvPr>
          <p:cNvSpPr txBox="1"/>
          <p:nvPr/>
        </p:nvSpPr>
        <p:spPr>
          <a:xfrm>
            <a:off x="1269507" y="1535837"/>
            <a:ext cx="138133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Initial NPC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864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FE070E-BE30-4AD7-8074-8837D660B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接下來還有設定鍵盤控制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NPC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與滑鼠控制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main player</a:t>
            </a:r>
          </a:p>
          <a:p>
            <a:pPr>
              <a:lnSpc>
                <a:spcPts val="39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分成三部分判斷碰撞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9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main player Hua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撞到障礙物、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BTS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NPC</a:t>
            </a:r>
          </a:p>
          <a:p>
            <a:pPr marL="0" indent="0">
              <a:lnSpc>
                <a:spcPts val="39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BTS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撞到彼此、障礙物、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NPC</a:t>
            </a:r>
          </a:p>
          <a:p>
            <a:pPr marL="0" indent="0">
              <a:lnSpc>
                <a:spcPts val="39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NPC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撞到彼此、障礙物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5ED5130-A8BE-48B4-AB13-CA5DDDEF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6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A9F9D115-FF1F-4B9F-A116-3F7AD3F66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" b="50146"/>
          <a:stretch/>
        </p:blipFill>
        <p:spPr>
          <a:xfrm>
            <a:off x="1269507" y="2220885"/>
            <a:ext cx="4541668" cy="3030828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91208B1-CE50-439D-9F12-891A6D91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E84184-9EB5-4392-B95B-523B0A0A95A8}"/>
              </a:ext>
            </a:extLst>
          </p:cNvPr>
          <p:cNvSpPr txBox="1"/>
          <p:nvPr/>
        </p:nvSpPr>
        <p:spPr>
          <a:xfrm>
            <a:off x="1269507" y="1535837"/>
            <a:ext cx="3906176" cy="568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Update the display after a round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042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7674D-B02C-4E6C-9C3B-168505E9F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5734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每一次更新畫面後，判斷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player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是否死亡或是勝利。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496EBA-9639-4311-92CC-2C6C0B9B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44" y="2504705"/>
            <a:ext cx="3057525" cy="23812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71DCF1-77A9-4F2E-B509-445ADC059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66" y="2576296"/>
            <a:ext cx="5943600" cy="325755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81DC260-E27D-4BE6-A009-8F78C94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05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6C1916-E1BB-4198-AB53-571C22929F5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Conclusion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5A8CF-F85E-45A4-929A-6DCBC953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為了寫遊戲，利用</a:t>
            </a:r>
            <a:r>
              <a:rPr lang="en-US" altLang="zh-TW" b="1" dirty="0" err="1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pygame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module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去建造遊戲環境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我們設計的遊戲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“Escaping Mars”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，其實不太需要演算法，但是需要很多判斷去偵測此刻場上人物的狀態與位置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ts val="39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 image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也是一大學問，我們想辦法把圖片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以符合需求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728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7CE09-B0D8-4778-914B-5A662B7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Contributions, prospects, and application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69AF0C-F922-472D-B3F3-22882F30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9540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其實這本來就是個遊戲，屬於娛樂性質，我們的貢獻就是帶給大家歡樂吧！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笑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希望大家可以玩玩這個遊戲，再面對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final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boss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，會覺得不孤單。還是有很多人在與你一起努力著，大家都不孤單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最後壓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大家期末加油，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fighting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43EA9-B89D-4A35-9306-A28C3F1F6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5324" r="5556" b="4079"/>
          <a:stretch/>
        </p:blipFill>
        <p:spPr bwMode="auto">
          <a:xfrm>
            <a:off x="8629095" y="4008900"/>
            <a:ext cx="2474179" cy="253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9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42B6CF4-94FA-48C3-819B-413BEBF8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184" y="800129"/>
            <a:ext cx="6587231" cy="3452275"/>
          </a:xfrm>
          <a:effectLst>
            <a:outerShdw blurRad="50800" dist="38100" dir="2700000" sx="200000" sy="2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Times New Roman" panose="02020603050405020304" pitchFamily="18" charset="0"/>
              </a:rPr>
              <a:t>Thanks for everyone.</a:t>
            </a:r>
            <a:endParaRPr lang="zh-TW" altLang="en-US" sz="96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4D62DC-5601-48EA-85EC-369607B1A677}"/>
              </a:ext>
            </a:extLst>
          </p:cNvPr>
          <p:cNvSpPr txBox="1"/>
          <p:nvPr/>
        </p:nvSpPr>
        <p:spPr>
          <a:xfrm>
            <a:off x="3213357" y="4979668"/>
            <a:ext cx="4714402" cy="471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2000" dirty="0"/>
              <a:t>Welcome to Mars, see you next year ^^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945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B347E-0DD7-44D5-99BE-A5E6FDA37DE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Problem description and methods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CC3CF-630C-40B6-A403-F3A83A16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Game for entertaining</a:t>
            </a: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電流急急棒與躲炸彈的結合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創立人物與障礙物物件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9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2.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判斷碰撞並且設定反應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9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美觀</a:t>
            </a:r>
            <a:r>
              <a:rPr lang="en-US" altLang="zh-TW" b="1" dirty="0" err="1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upup</a:t>
            </a:r>
            <a:r>
              <a:rPr lang="zh-TW" altLang="en-US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^^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C34B88-56FE-4BB1-817C-40E9B961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18" y="3757147"/>
            <a:ext cx="1366795" cy="22352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7D2812-3E96-4942-A9A2-324FBA6A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21" y="4243526"/>
            <a:ext cx="1293458" cy="17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0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07523-351E-4389-B9CD-1BCDCE660E4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A30E6-8092-41C4-BFD3-1527DDAB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人物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(main player Hua,</a:t>
            </a:r>
            <a:r>
              <a:rPr lang="zh-TW" altLang="en-US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BTS,</a:t>
            </a:r>
            <a:r>
              <a:rPr lang="zh-TW" altLang="en-US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NPC)</a:t>
            </a: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迷宮主體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音樂、圖片處理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objects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之間的碰撞與互動情形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前情提要與結尾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67A2E9-C1E5-4128-94DE-E58ED412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77" y="3248025"/>
            <a:ext cx="1843358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879B-3209-4350-BDB8-70E98602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C10B66C-BB81-491E-9428-3B9F1767D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639"/>
          <a:stretch/>
        </p:blipFill>
        <p:spPr>
          <a:xfrm>
            <a:off x="1191192" y="2123480"/>
            <a:ext cx="6867039" cy="2835401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F060727B-7CFB-43CC-9FE3-CE617F60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27"/>
          <a:stretch/>
        </p:blipFill>
        <p:spPr>
          <a:xfrm>
            <a:off x="1191192" y="5107778"/>
            <a:ext cx="6867039" cy="11211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8C432F-6AF4-4EC3-8696-EECDF4182E81}"/>
              </a:ext>
            </a:extLst>
          </p:cNvPr>
          <p:cNvSpPr txBox="1"/>
          <p:nvPr/>
        </p:nvSpPr>
        <p:spPr>
          <a:xfrm>
            <a:off x="1191192" y="1339822"/>
            <a:ext cx="3187442" cy="701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2000" dirty="0"/>
              <a:t>Module and basic function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895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C96224-813D-45DF-8D23-A3313F7B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75" y="2074261"/>
            <a:ext cx="4201769" cy="41533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1369922-DBFD-4503-9C39-714538BE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80" y="2074261"/>
            <a:ext cx="3811477" cy="412078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B97DCC0-D58F-427B-A181-8631C8FD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3D9AAC-592E-4B2F-9D67-80FBFC0737F3}"/>
              </a:ext>
            </a:extLst>
          </p:cNvPr>
          <p:cNvSpPr txBox="1"/>
          <p:nvPr/>
        </p:nvSpPr>
        <p:spPr>
          <a:xfrm>
            <a:off x="1269507" y="1535837"/>
            <a:ext cx="2104359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Player and NPC class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153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0AC810-2C88-4C2B-BAF4-19FBDA85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7" y="2028280"/>
            <a:ext cx="7112517" cy="404013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D74DA79-9650-4DB8-863A-7322B072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46748-9003-4083-96C8-2423F1BFA56F}"/>
              </a:ext>
            </a:extLst>
          </p:cNvPr>
          <p:cNvSpPr txBox="1"/>
          <p:nvPr/>
        </p:nvSpPr>
        <p:spPr>
          <a:xfrm>
            <a:off x="1269507" y="1535837"/>
            <a:ext cx="1384916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BTS class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323210-2FAB-4386-8771-03A70F78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12" y="3948544"/>
            <a:ext cx="2006595" cy="21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2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F2B8ACD-9322-421D-A490-45A961953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87"/>
          <a:stretch/>
        </p:blipFill>
        <p:spPr>
          <a:xfrm>
            <a:off x="1269507" y="2094288"/>
            <a:ext cx="7210843" cy="243654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AC739DD-9F80-47D3-BE61-8A034176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89AC0A-961D-40DB-9318-912634BC4E8D}"/>
              </a:ext>
            </a:extLst>
          </p:cNvPr>
          <p:cNvSpPr txBox="1"/>
          <p:nvPr/>
        </p:nvSpPr>
        <p:spPr>
          <a:xfrm>
            <a:off x="1269507" y="1535837"/>
            <a:ext cx="160685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Maze class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455820B-302D-4B03-8277-BFBB5B37D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18667" r="29738" b="10518"/>
          <a:stretch/>
        </p:blipFill>
        <p:spPr>
          <a:xfrm>
            <a:off x="9135177" y="3012758"/>
            <a:ext cx="1962665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4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C0FE43-5CB7-46C9-B173-CD64576FF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247" r="7652"/>
          <a:stretch/>
        </p:blipFill>
        <p:spPr>
          <a:xfrm>
            <a:off x="5860769" y="3625049"/>
            <a:ext cx="5493031" cy="1325562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84D0057-07A1-45B4-A0FB-EC19CA7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74935A8-EFF5-49C1-A81E-E9EFA597B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52" r="17518" b="18946"/>
          <a:stretch/>
        </p:blipFill>
        <p:spPr>
          <a:xfrm>
            <a:off x="5860769" y="2010285"/>
            <a:ext cx="5493031" cy="1459029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1802C8D6-C667-4786-8E97-635BE03E5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2" r="26696" b="37666"/>
          <a:stretch/>
        </p:blipFill>
        <p:spPr>
          <a:xfrm>
            <a:off x="1273087" y="5155099"/>
            <a:ext cx="4231068" cy="1201315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F9F21A15-67CC-4592-8A3D-D7E0977AF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87" r="26574" b="55091"/>
          <a:stretch/>
        </p:blipFill>
        <p:spPr>
          <a:xfrm>
            <a:off x="1273087" y="3633926"/>
            <a:ext cx="4231068" cy="1325563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F1020E16-23F7-424E-A305-32F543E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74" b="76421"/>
          <a:stretch/>
        </p:blipFill>
        <p:spPr>
          <a:xfrm>
            <a:off x="1273088" y="2010288"/>
            <a:ext cx="4231068" cy="14590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53992DE-AE5C-4AE7-9249-7A2EFDF45518}"/>
              </a:ext>
            </a:extLst>
          </p:cNvPr>
          <p:cNvSpPr txBox="1"/>
          <p:nvPr/>
        </p:nvSpPr>
        <p:spPr>
          <a:xfrm>
            <a:off x="1269507" y="1535837"/>
            <a:ext cx="2760956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Initial player and BTS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30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8A433C5-14FB-4E47-926B-6DEA961F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656"/>
          <a:stretch/>
        </p:blipFill>
        <p:spPr>
          <a:xfrm>
            <a:off x="1269505" y="5002879"/>
            <a:ext cx="6372225" cy="132556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04EDD7D9-C32A-4B49-B560-0503B17A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A8FB5A18-DE28-4079-B53D-807A4EC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32" b="33601"/>
          <a:stretch/>
        </p:blipFill>
        <p:spPr>
          <a:xfrm>
            <a:off x="1269506" y="3458075"/>
            <a:ext cx="6372225" cy="1402672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7EBCFE2D-AC36-459A-922B-03DBC4723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656"/>
          <a:stretch/>
        </p:blipFill>
        <p:spPr>
          <a:xfrm>
            <a:off x="1269506" y="1990380"/>
            <a:ext cx="6372225" cy="13255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3BF6A0-4987-4F79-8E66-D8BDED81B99F}"/>
              </a:ext>
            </a:extLst>
          </p:cNvPr>
          <p:cNvSpPr txBox="1"/>
          <p:nvPr/>
        </p:nvSpPr>
        <p:spPr>
          <a:xfrm>
            <a:off x="1269506" y="1535837"/>
            <a:ext cx="379076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Initial player and BTS(cont’d)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47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374</Words>
  <Application>Microsoft Office PowerPoint</Application>
  <PresentationFormat>寬螢幕</PresentationFormat>
  <Paragraphs>48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Yu Gothic Medium</vt:lpstr>
      <vt:lpstr>微軟正黑體</vt:lpstr>
      <vt:lpstr>Arial</vt:lpstr>
      <vt:lpstr>Bahnschrift SemiBold</vt:lpstr>
      <vt:lpstr>Calibri</vt:lpstr>
      <vt:lpstr>Calibri Light</vt:lpstr>
      <vt:lpstr>Office Theme</vt:lpstr>
      <vt:lpstr>Team17 林郁敏 B08901162 張悅恩 B08901004</vt:lpstr>
      <vt:lpstr>Problem description and methods</vt:lpstr>
      <vt:lpstr>Analyze program structure</vt:lpstr>
      <vt:lpstr>Analyze program structure (class code)</vt:lpstr>
      <vt:lpstr>Analyze program structure (class code)</vt:lpstr>
      <vt:lpstr>Analyze program structure (class code)</vt:lpstr>
      <vt:lpstr>Analyze program structure (class code)</vt:lpstr>
      <vt:lpstr>Analyze program structure (main)</vt:lpstr>
      <vt:lpstr>Analyze program structure (main)</vt:lpstr>
      <vt:lpstr>Analyze program structure (main)</vt:lpstr>
      <vt:lpstr>Analyze program structure (main)</vt:lpstr>
      <vt:lpstr>Analyze program structure (main)</vt:lpstr>
      <vt:lpstr>Analyze program structure (main)</vt:lpstr>
      <vt:lpstr>Conclusion</vt:lpstr>
      <vt:lpstr>Contributions, prospects, and application</vt:lpstr>
      <vt:lpstr>Thanks for everyone.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悅恩 張</dc:creator>
  <cp:lastModifiedBy>悅恩 張</cp:lastModifiedBy>
  <cp:revision>24</cp:revision>
  <dcterms:created xsi:type="dcterms:W3CDTF">2019-12-29T09:21:24Z</dcterms:created>
  <dcterms:modified xsi:type="dcterms:W3CDTF">2019-12-29T14:32:18Z</dcterms:modified>
</cp:coreProperties>
</file>